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64" r:id="rId6"/>
    <p:sldId id="265" r:id="rId7"/>
    <p:sldId id="269" r:id="rId8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189" indent="0" algn="ctr">
              <a:buNone/>
              <a:defRPr sz="2000">
                <a:uFillTx/>
              </a:defRPr>
            </a:lvl2pPr>
            <a:lvl3pPr marL="914377" indent="0" algn="ctr">
              <a:buNone/>
              <a:defRPr sz="1800">
                <a:uFillTx/>
              </a:defRPr>
            </a:lvl3pPr>
            <a:lvl4pPr marL="1371566" indent="0" algn="ctr">
              <a:buNone/>
              <a:defRPr sz="1600">
                <a:uFillTx/>
              </a:defRPr>
            </a:lvl4pPr>
            <a:lvl5pPr marL="1828754" indent="0" algn="ctr">
              <a:buNone/>
              <a:defRPr sz="1600">
                <a:uFillTx/>
              </a:defRPr>
            </a:lvl5pPr>
            <a:lvl6pPr marL="2285943" indent="0" algn="ctr">
              <a:buNone/>
              <a:defRPr sz="1600">
                <a:uFillTx/>
              </a:defRPr>
            </a:lvl6pPr>
            <a:lvl7pPr marL="2743131" indent="0" algn="ctr">
              <a:buNone/>
              <a:defRPr sz="1600">
                <a:uFillTx/>
              </a:defRPr>
            </a:lvl7pPr>
            <a:lvl8pPr marL="3200320" indent="0" algn="ctr">
              <a:buNone/>
              <a:defRPr sz="1600">
                <a:uFillTx/>
              </a:defRPr>
            </a:lvl8pPr>
            <a:lvl9pPr marL="3657509" indent="0" algn="ctr">
              <a:buNone/>
              <a:defRPr sz="1600">
                <a:uFillTx/>
              </a:defRPr>
            </a:lvl9pPr>
          </a:lstStyle>
          <a:p>
            <a:r>
              <a:rPr lang="en-US" smtClean="0">
                <a:uFillTx/>
              </a:rPr>
              <a:t>Click to edit Master subtitle style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189" indent="0">
              <a:buNone/>
              <a:defRPr sz="2000" b="1">
                <a:uFillTx/>
              </a:defRPr>
            </a:lvl2pPr>
            <a:lvl3pPr marL="914377" indent="0">
              <a:buNone/>
              <a:defRPr sz="1800" b="1">
                <a:uFillTx/>
              </a:defRPr>
            </a:lvl3pPr>
            <a:lvl4pPr marL="1371566" indent="0">
              <a:buNone/>
              <a:defRPr sz="1600" b="1">
                <a:uFillTx/>
              </a:defRPr>
            </a:lvl4pPr>
            <a:lvl5pPr marL="1828754" indent="0">
              <a:buNone/>
              <a:defRPr sz="1600" b="1">
                <a:uFillTx/>
              </a:defRPr>
            </a:lvl5pPr>
            <a:lvl6pPr marL="2285943" indent="0">
              <a:buNone/>
              <a:defRPr sz="1600" b="1">
                <a:uFillTx/>
              </a:defRPr>
            </a:lvl6pPr>
            <a:lvl7pPr marL="2743131" indent="0">
              <a:buNone/>
              <a:defRPr sz="1600" b="1">
                <a:uFillTx/>
              </a:defRPr>
            </a:lvl7pPr>
            <a:lvl8pPr marL="3200320" indent="0">
              <a:buNone/>
              <a:defRPr sz="1600" b="1">
                <a:uFillTx/>
              </a:defRPr>
            </a:lvl8pPr>
            <a:lvl9pPr marL="3657509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189" indent="0">
              <a:buNone/>
              <a:defRPr sz="2800">
                <a:uFillTx/>
              </a:defRPr>
            </a:lvl2pPr>
            <a:lvl3pPr marL="914377" indent="0">
              <a:buNone/>
              <a:defRPr sz="2400">
                <a:uFillTx/>
              </a:defRPr>
            </a:lvl3pPr>
            <a:lvl4pPr marL="1371566" indent="0">
              <a:buNone/>
              <a:defRPr sz="2000">
                <a:uFillTx/>
              </a:defRPr>
            </a:lvl4pPr>
            <a:lvl5pPr marL="1828754" indent="0">
              <a:buNone/>
              <a:defRPr sz="2000">
                <a:uFillTx/>
              </a:defRPr>
            </a:lvl5pPr>
            <a:lvl6pPr marL="2285943" indent="0">
              <a:buNone/>
              <a:defRPr sz="2000">
                <a:uFillTx/>
              </a:defRPr>
            </a:lvl6pPr>
            <a:lvl7pPr marL="2743131" indent="0">
              <a:buNone/>
              <a:defRPr sz="2000">
                <a:uFillTx/>
              </a:defRPr>
            </a:lvl7pPr>
            <a:lvl8pPr marL="3200320" indent="0">
              <a:buNone/>
              <a:defRPr sz="2000">
                <a:uFillTx/>
              </a:defRPr>
            </a:lvl8pPr>
            <a:lvl9pPr marL="3657509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189" indent="0">
              <a:buNone/>
              <a:defRPr sz="1400">
                <a:uFillTx/>
              </a:defRPr>
            </a:lvl2pPr>
            <a:lvl3pPr marL="914377" indent="0">
              <a:buNone/>
              <a:defRPr sz="1200">
                <a:uFillTx/>
              </a:defRPr>
            </a:lvl3pPr>
            <a:lvl4pPr marL="1371566" indent="0">
              <a:buNone/>
              <a:defRPr sz="1000">
                <a:uFillTx/>
              </a:defRPr>
            </a:lvl4pPr>
            <a:lvl5pPr marL="1828754" indent="0">
              <a:buNone/>
              <a:defRPr sz="1000">
                <a:uFillTx/>
              </a:defRPr>
            </a:lvl5pPr>
            <a:lvl6pPr marL="2285943" indent="0">
              <a:buNone/>
              <a:defRPr sz="1000">
                <a:uFillTx/>
              </a:defRPr>
            </a:lvl6pPr>
            <a:lvl7pPr marL="2743131" indent="0">
              <a:buNone/>
              <a:defRPr sz="1000">
                <a:uFillTx/>
              </a:defRPr>
            </a:lvl7pPr>
            <a:lvl8pPr marL="3200320" indent="0">
              <a:buNone/>
              <a:defRPr sz="1000">
                <a:uFillTx/>
              </a:defRPr>
            </a:lvl8pPr>
            <a:lvl9pPr marL="3657509" indent="0">
              <a:buNone/>
              <a:defRPr sz="1000">
                <a:uFillTx/>
              </a:defRPr>
            </a:lvl9pPr>
          </a:lstStyle>
          <a:p>
            <a:pPr lvl="0"/>
            <a:r>
              <a:rPr lang="en-US" smtClean="0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lum/>
          </a:blip>
          <a:srcRect/>
          <a:stretch>
            <a:fillRect t="-27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>
                <a:uFillTx/>
              </a:rPr>
              <a:t>Click to edit Master title style</a:t>
            </a:r>
            <a:endParaRPr lang="en-US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>
                <a:uFillTx/>
              </a:rPr>
              <a:t>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5D082F56-2278-431E-AC9A-2DF552A5DC72}" type="datetimeFigureOut">
              <a:rPr lang="en-US" smtClean="0">
                <a:uFillTx/>
              </a:rPr>
              <a:t>5/20/2020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8A94F8B9-6D23-4594-95A6-3D4131241B9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5150" y="2209800"/>
            <a:ext cx="680085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We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rgbClr val="00B050"/>
                </a:solidFill>
              </a:rPr>
              <a:t>Can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rgbClr val="00B0F0"/>
                </a:solidFill>
              </a:rPr>
              <a:t>Make</a:t>
            </a:r>
            <a:r>
              <a:rPr lang="en-US" sz="4800" dirty="0" smtClean="0"/>
              <a:t> A </a:t>
            </a:r>
            <a:r>
              <a:rPr lang="en-US" sz="4800" dirty="0" smtClean="0">
                <a:solidFill>
                  <a:srgbClr val="FF0000"/>
                </a:solidFill>
              </a:rPr>
              <a:t>Change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174" y="5353614"/>
            <a:ext cx="6256337" cy="1359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6577"/>
          <a:stretch/>
        </p:blipFill>
        <p:spPr>
          <a:xfrm>
            <a:off x="119204" y="479906"/>
            <a:ext cx="5802625" cy="897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8" y="1780168"/>
            <a:ext cx="5965672" cy="3148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60" y="4715261"/>
            <a:ext cx="4968160" cy="572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04" y="5617264"/>
            <a:ext cx="5279707" cy="831978"/>
          </a:xfrm>
          <a:prstGeom prst="rect">
            <a:avLst/>
          </a:prstGeom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4013199" y="6233798"/>
            <a:ext cx="1284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uFillTx/>
              </a:rPr>
              <a:t>Src</a:t>
            </a:r>
            <a:r>
              <a:rPr lang="en-US" sz="800" dirty="0" smtClean="0">
                <a:uFillTx/>
              </a:rPr>
              <a:t>: The news Minute</a:t>
            </a:r>
            <a:endParaRPr lang="en-US" sz="800" dirty="0">
              <a:uFillTx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10373360" y="6449242"/>
            <a:ext cx="2509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uFillTx/>
              </a:rPr>
              <a:t>Src</a:t>
            </a:r>
            <a:r>
              <a:rPr lang="en-US" sz="800" dirty="0" smtClean="0">
                <a:uFillTx/>
              </a:rPr>
              <a:t>: NDTV</a:t>
            </a:r>
            <a:endParaRPr lang="en-US" sz="800" dirty="0">
              <a:uFillTx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826" y="65983"/>
            <a:ext cx="3548428" cy="46492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489361" y="429893"/>
            <a:ext cx="6970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uFillTx/>
              </a:rPr>
              <a:t>Weekend Activity</a:t>
            </a:r>
            <a:endParaRPr lang="en-US" sz="2400" dirty="0"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295" y="1320044"/>
            <a:ext cx="1957233" cy="2607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904650">
            <a:off x="96536" y="4484315"/>
            <a:ext cx="4242925" cy="2330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10" y="1150919"/>
            <a:ext cx="3499800" cy="2622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/>
          <a:stretch/>
        </p:blipFill>
        <p:spPr>
          <a:xfrm>
            <a:off x="4432661" y="4396732"/>
            <a:ext cx="3495915" cy="21433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34" y="4026855"/>
            <a:ext cx="3190875" cy="3190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20385" t="12106" r="20363" b="10832"/>
          <a:stretch/>
        </p:blipFill>
        <p:spPr>
          <a:xfrm>
            <a:off x="8315107" y="1325510"/>
            <a:ext cx="3346130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561975" y="154873"/>
            <a:ext cx="6794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Schools!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75" y="206449"/>
            <a:ext cx="4057650" cy="405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973" t="17219" r="15624" b="14055"/>
          <a:stretch/>
        </p:blipFill>
        <p:spPr>
          <a:xfrm>
            <a:off x="7502220" y="4330656"/>
            <a:ext cx="4213529" cy="238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93" t="11734" r="33513" b="9848"/>
          <a:stretch/>
        </p:blipFill>
        <p:spPr>
          <a:xfrm>
            <a:off x="561975" y="3830593"/>
            <a:ext cx="2428875" cy="3267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56" y="1170536"/>
            <a:ext cx="5158388" cy="3160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409700" y="800100"/>
            <a:ext cx="547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uFillTx/>
              </a:rPr>
              <a:t>What do WCMC DO?</a:t>
            </a:r>
            <a:endParaRPr lang="en-US" sz="2800" dirty="0">
              <a:solidFill>
                <a:srgbClr val="FF0000"/>
              </a:solidFill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7211" y="1854926"/>
            <a:ext cx="271707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4737" y="1687448"/>
            <a:ext cx="6143625" cy="33547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</a:rPr>
              <a:t>More than 400 potholes Fixed</a:t>
            </a:r>
            <a:r>
              <a:rPr lang="en-US" sz="2000" dirty="0" smtClean="0">
                <a:solidFill>
                  <a:srgbClr val="002060"/>
                </a:solidFill>
              </a:rPr>
              <a:t>! And counting…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</a:rPr>
              <a:t>8 Schools renovated – 2 in line!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</a:rPr>
              <a:t>Take care of privileged kids essentials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</a:rPr>
              <a:t>Plantation drives : Seed balls and </a:t>
            </a:r>
            <a:r>
              <a:rPr lang="en-US" sz="2000" dirty="0" err="1" smtClean="0">
                <a:solidFill>
                  <a:srgbClr val="002060"/>
                </a:solidFill>
              </a:rPr>
              <a:t>miyawaki</a:t>
            </a:r>
            <a:r>
              <a:rPr lang="en-US" sz="2000" dirty="0" smtClean="0">
                <a:solidFill>
                  <a:srgbClr val="002060"/>
                </a:solidFill>
              </a:rPr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493100"/>
            <a:ext cx="4762221" cy="2678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83948" y="3748632"/>
            <a:ext cx="3070410" cy="23028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2" y="4225241"/>
            <a:ext cx="2914649" cy="21859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81" y="4225241"/>
            <a:ext cx="28956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409700" y="800100"/>
            <a:ext cx="6794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uFillTx/>
              </a:rPr>
              <a:t>During COVID -19</a:t>
            </a:r>
            <a:endParaRPr lang="en-US" sz="6000" dirty="0" smtClean="0"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9258" y="1971675"/>
            <a:ext cx="9296400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Distribute essentials – more than 700 families benefited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Conduct awareness Session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Work with sanitation staff to raise awareness in them to follow hygienic processes.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Conducting workshops in orphanages to raise awareness on COVID -19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t="416"/>
          <a:stretch/>
        </p:blipFill>
        <p:spPr>
          <a:xfrm>
            <a:off x="8382000" y="1009651"/>
            <a:ext cx="3455917" cy="3189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4354614"/>
            <a:ext cx="20955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6702" t="12443" r="37060" b="14706"/>
          <a:stretch/>
        </p:blipFill>
        <p:spPr>
          <a:xfrm>
            <a:off x="782580" y="4198702"/>
            <a:ext cx="1776596" cy="2774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3015" t="11316" r="33072" b="17902"/>
          <a:stretch/>
        </p:blipFill>
        <p:spPr>
          <a:xfrm>
            <a:off x="3249675" y="4162922"/>
            <a:ext cx="2111375" cy="2478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4249381"/>
            <a:ext cx="2392425" cy="2392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658679" y="1799560"/>
            <a:ext cx="95374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Bradley Hand ITC" panose="03070402050302030203" pitchFamily="66" charset="0"/>
              </a:rPr>
              <a:t>Together, </a:t>
            </a:r>
          </a:p>
          <a:p>
            <a:r>
              <a:rPr lang="en-US" sz="6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Bradley Hand ITC" panose="03070402050302030203" pitchFamily="66" charset="0"/>
              </a:rPr>
              <a:t>We Can Make A Change!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103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Bradley Hand ITC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Chakradhar Ayachitula</dc:creator>
  <cp:lastModifiedBy>Chakradhar Ayachitula</cp:lastModifiedBy>
  <cp:revision>24</cp:revision>
  <dcterms:created xsi:type="dcterms:W3CDTF">2018-04-13T13:48:40Z</dcterms:created>
  <dcterms:modified xsi:type="dcterms:W3CDTF">2020-05-20T12:54:23Z</dcterms:modified>
</cp:coreProperties>
</file>